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2"/>
    <p:restoredTop sz="94626"/>
  </p:normalViewPr>
  <p:slideViewPr>
    <p:cSldViewPr snapToGrid="0" showGuides="1">
      <p:cViewPr varScale="1">
        <p:scale>
          <a:sx n="116" d="100"/>
          <a:sy n="116" d="100"/>
        </p:scale>
        <p:origin x="1096" y="192"/>
      </p:cViewPr>
      <p:guideLst>
        <p:guide orient="horz" pos="21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89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616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26/07/2023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4DE9964-73CC-5028-E347-8E71D9BD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96" y="1062145"/>
            <a:ext cx="12092138" cy="49408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594277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594277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5037428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5029744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468647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312537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5037428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594277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741989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5029744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468567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453279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325337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749520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749520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460241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749520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5037428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67681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63554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634788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63362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62472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62472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6253292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4190994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4180657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192292" y="1323440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56122" y="1316705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584096" y="1323440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75929" y="1316705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096000" y="1310624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11905" y="1318949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C496CD-98D8-FED8-5BD2-F8F1D7F55D61}"/>
              </a:ext>
            </a:extLst>
          </p:cNvPr>
          <p:cNvCxnSpPr>
            <a:cxnSpLocks/>
          </p:cNvCxnSpPr>
          <p:nvPr/>
        </p:nvCxnSpPr>
        <p:spPr>
          <a:xfrm>
            <a:off x="8341053" y="3325021"/>
            <a:ext cx="566450" cy="38249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4967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562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20458" y="4468969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8272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6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GT-CB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GT-CB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GT-CB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7525</TotalTime>
  <Words>101</Words>
  <Application>Microsoft Macintosh PowerPoint</Application>
  <PresentationFormat>Widescreen</PresentationFormat>
  <Paragraphs>66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64</cp:revision>
  <dcterms:created xsi:type="dcterms:W3CDTF">2023-03-20T12:09:32Z</dcterms:created>
  <dcterms:modified xsi:type="dcterms:W3CDTF">2023-07-27T13:17:10Z</dcterms:modified>
</cp:coreProperties>
</file>